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5" r:id="rId9"/>
    <p:sldId id="262" r:id="rId10"/>
    <p:sldId id="275" r:id="rId11"/>
    <p:sldId id="274" r:id="rId12"/>
    <p:sldId id="269" r:id="rId13"/>
    <p:sldId id="273" r:id="rId14"/>
    <p:sldId id="271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70" r:id="rId25"/>
    <p:sldId id="272" r:id="rId26"/>
    <p:sldId id="267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7F469-A831-422F-B39E-28264EC4D6CF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63F36-3355-433E-A00E-8E1BAE8D5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1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0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91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7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6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4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6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7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3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2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0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E4F03D-8602-40A4-9AD5-D73501678425}" type="datetimeFigureOut">
              <a:rPr lang="en-US" smtClean="0"/>
              <a:t>09/01/24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2DFD35-5CF8-46FD-A55A-9F6700354E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9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AI-Powered Research Assistant: Revolutionizing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 New Era of Research Efficiency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27958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805646" cy="1396423"/>
          </a:xfrm>
        </p:spPr>
        <p:txBody>
          <a:bodyPr>
            <a:noAutofit/>
          </a:bodyPr>
          <a:lstStyle/>
          <a:p>
            <a:r>
              <a:rPr lang="en-US" b="1" dirty="0"/>
              <a:t>Another </a:t>
            </a:r>
            <a:r>
              <a:rPr lang="en-US" b="1" dirty="0" smtClean="0"/>
              <a:t>View, </a:t>
            </a:r>
            <a:r>
              <a:rPr lang="en-US" b="1" dirty="0"/>
              <a:t>How it </a:t>
            </a:r>
            <a:r>
              <a:rPr lang="en-US" b="1" dirty="0" smtClean="0"/>
              <a:t>Works: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9645" y="194019"/>
            <a:ext cx="6433987" cy="57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Step-By-Step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User </a:t>
            </a:r>
            <a:r>
              <a:rPr lang="en-US" b="1" dirty="0"/>
              <a:t>Input:</a:t>
            </a:r>
            <a:endParaRPr lang="en-US" dirty="0"/>
          </a:p>
          <a:p>
            <a:pPr lvl="1"/>
            <a:r>
              <a:rPr lang="en-US" dirty="0"/>
              <a:t>The user enters a research topic or question.</a:t>
            </a:r>
          </a:p>
          <a:p>
            <a:pPr lvl="1"/>
            <a:r>
              <a:rPr lang="en-US" dirty="0"/>
              <a:t>The assistant understands the query using natural language processing.</a:t>
            </a:r>
          </a:p>
          <a:p>
            <a:r>
              <a:rPr lang="en-US" b="1" dirty="0"/>
              <a:t>Article Search:</a:t>
            </a:r>
            <a:endParaRPr lang="en-US" dirty="0"/>
          </a:p>
          <a:p>
            <a:pPr lvl="1"/>
            <a:r>
              <a:rPr lang="en-US" dirty="0"/>
              <a:t>The assistant searches for relevant articles using databases like </a:t>
            </a:r>
            <a:r>
              <a:rPr lang="en-US" dirty="0" err="1"/>
              <a:t>CrossRef</a:t>
            </a:r>
            <a:r>
              <a:rPr lang="en-US" dirty="0"/>
              <a:t>.</a:t>
            </a:r>
          </a:p>
          <a:p>
            <a:r>
              <a:rPr lang="en-US" b="1" dirty="0"/>
              <a:t>Article Retrieval:</a:t>
            </a:r>
            <a:endParaRPr lang="en-US" dirty="0"/>
          </a:p>
          <a:p>
            <a:pPr lvl="1"/>
            <a:r>
              <a:rPr lang="en-US" dirty="0"/>
              <a:t>The assistant fetches the content of the selected articles.</a:t>
            </a:r>
          </a:p>
          <a:p>
            <a:r>
              <a:rPr lang="en-US" b="1" dirty="0"/>
              <a:t>Text Extraction:</a:t>
            </a:r>
            <a:endParaRPr lang="en-US" dirty="0"/>
          </a:p>
          <a:p>
            <a:pPr lvl="1"/>
            <a:r>
              <a:rPr lang="en-US" dirty="0"/>
              <a:t>The assistant extracts relevant text from the articles.</a:t>
            </a:r>
          </a:p>
          <a:p>
            <a:r>
              <a:rPr lang="en-US" b="1" dirty="0"/>
              <a:t>Summarization:</a:t>
            </a:r>
            <a:endParaRPr lang="en-US" dirty="0"/>
          </a:p>
          <a:p>
            <a:pPr lvl="1"/>
            <a:r>
              <a:rPr lang="en-US" dirty="0"/>
              <a:t>The assistant uses machine learning models to summarize the extracted text.</a:t>
            </a:r>
          </a:p>
          <a:p>
            <a:r>
              <a:rPr lang="en-US" b="1" dirty="0"/>
              <a:t>Citation Generation:</a:t>
            </a:r>
            <a:endParaRPr lang="en-US" dirty="0"/>
          </a:p>
          <a:p>
            <a:pPr lvl="1"/>
            <a:r>
              <a:rPr lang="en-US" dirty="0"/>
              <a:t>The assistant generates citations for the articles in the desired format.</a:t>
            </a:r>
          </a:p>
          <a:p>
            <a:r>
              <a:rPr lang="en-US" b="1" dirty="0"/>
              <a:t>Document Creation:</a:t>
            </a:r>
            <a:endParaRPr lang="en-US" dirty="0"/>
          </a:p>
          <a:p>
            <a:pPr lvl="1"/>
            <a:r>
              <a:rPr lang="en-US" dirty="0"/>
              <a:t>The assistant creates a formatted document (e.g., Word) containing the research topic, summaries, and citations.</a:t>
            </a:r>
          </a:p>
          <a:p>
            <a:r>
              <a:rPr lang="en-US" b="1" dirty="0"/>
              <a:t>Output:</a:t>
            </a:r>
            <a:endParaRPr lang="en-US" dirty="0"/>
          </a:p>
          <a:p>
            <a:pPr lvl="1"/>
            <a:r>
              <a:rPr lang="en-US" dirty="0"/>
              <a:t>The assistant provides the generated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38240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Visual Representation </a:t>
            </a:r>
            <a:r>
              <a:rPr lang="en-US" b="1" dirty="0" smtClean="0"/>
              <a:t>Laptop View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41" b="4748"/>
          <a:stretch/>
        </p:blipFill>
        <p:spPr>
          <a:xfrm>
            <a:off x="1097280" y="1737360"/>
            <a:ext cx="9610476" cy="46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784" y="889790"/>
            <a:ext cx="7225086" cy="939012"/>
          </a:xfrm>
        </p:spPr>
        <p:txBody>
          <a:bodyPr>
            <a:noAutofit/>
          </a:bodyPr>
          <a:lstStyle/>
          <a:p>
            <a:r>
              <a:rPr lang="en-US" b="1" dirty="0"/>
              <a:t>Visual Representation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Mobile </a:t>
            </a:r>
            <a:r>
              <a:rPr lang="en-US" b="1" dirty="0"/>
              <a:t>V</a:t>
            </a:r>
            <a:r>
              <a:rPr lang="en-US" b="1" dirty="0" smtClean="0"/>
              <a:t>iew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b="4964"/>
          <a:stretch/>
        </p:blipFill>
        <p:spPr>
          <a:xfrm>
            <a:off x="7593495" y="363872"/>
            <a:ext cx="3657600" cy="5384921"/>
          </a:xfrm>
        </p:spPr>
      </p:pic>
    </p:spTree>
    <p:extLst>
      <p:ext uri="{BB962C8B-B14F-4D97-AF65-F5344CB8AC3E}">
        <p14:creationId xmlns:p14="http://schemas.microsoft.com/office/powerpoint/2010/main" val="2004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Code </a:t>
            </a:r>
            <a:r>
              <a:rPr lang="en-US" b="1" dirty="0" smtClean="0"/>
              <a:t>Description 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299" y="2067340"/>
            <a:ext cx="9957745" cy="31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61" y="1943099"/>
            <a:ext cx="10363199" cy="42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3" y="1900237"/>
            <a:ext cx="10270434" cy="373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5" y="1842053"/>
            <a:ext cx="10283686" cy="39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26" y="1852445"/>
            <a:ext cx="10263069" cy="40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5" y="1775791"/>
            <a:ext cx="10326169" cy="42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Details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Team Name</a:t>
            </a:r>
            <a:r>
              <a:rPr lang="en-US" b="1" dirty="0" smtClean="0"/>
              <a:t>: The Researchers</a:t>
            </a:r>
          </a:p>
          <a:p>
            <a:r>
              <a:rPr lang="en-US" b="1" u="sng" dirty="0" smtClean="0"/>
              <a:t>Members: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Syed </a:t>
            </a:r>
            <a:r>
              <a:rPr lang="en-US" dirty="0" smtClean="0"/>
              <a:t>Muhammad </a:t>
            </a:r>
            <a:r>
              <a:rPr lang="en-US" dirty="0" err="1" smtClean="0"/>
              <a:t>Faiz</a:t>
            </a:r>
            <a:r>
              <a:rPr lang="en-US" dirty="0" smtClean="0"/>
              <a:t> </a:t>
            </a:r>
            <a:r>
              <a:rPr lang="en-US" dirty="0"/>
              <a:t>-1602 - (</a:t>
            </a:r>
            <a:r>
              <a:rPr lang="en-US" dirty="0" smtClean="0"/>
              <a:t>TL)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Urooba</a:t>
            </a:r>
            <a:r>
              <a:rPr lang="en-US" dirty="0" smtClean="0"/>
              <a:t> </a:t>
            </a:r>
            <a:r>
              <a:rPr lang="en-US" dirty="0"/>
              <a:t>Zaki – </a:t>
            </a:r>
            <a:r>
              <a:rPr lang="en-US" dirty="0" smtClean="0"/>
              <a:t>1729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Muhammad </a:t>
            </a:r>
            <a:r>
              <a:rPr lang="en-US" dirty="0"/>
              <a:t>Asif Khan -</a:t>
            </a:r>
            <a:r>
              <a:rPr lang="en-US" dirty="0" smtClean="0"/>
              <a:t>2541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Hafiz </a:t>
            </a:r>
            <a:r>
              <a:rPr lang="en-US" dirty="0"/>
              <a:t>Jamil Asghar </a:t>
            </a:r>
            <a:r>
              <a:rPr lang="en-US" dirty="0" smtClean="0"/>
              <a:t>– </a:t>
            </a:r>
            <a:r>
              <a:rPr lang="en-US" dirty="0" smtClean="0"/>
              <a:t>2891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Basharat</a:t>
            </a:r>
            <a:r>
              <a:rPr lang="en-US" dirty="0" smtClean="0"/>
              <a:t> </a:t>
            </a:r>
            <a:r>
              <a:rPr lang="en-US" dirty="0"/>
              <a:t>Ali Butt -2199</a:t>
            </a:r>
          </a:p>
        </p:txBody>
      </p:sp>
    </p:spTree>
    <p:extLst>
      <p:ext uri="{BB962C8B-B14F-4D97-AF65-F5344CB8AC3E}">
        <p14:creationId xmlns:p14="http://schemas.microsoft.com/office/powerpoint/2010/main" val="21814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77" y="1802295"/>
            <a:ext cx="10513779" cy="37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9" y="1842051"/>
            <a:ext cx="10058401" cy="40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0" y="1802709"/>
            <a:ext cx="10107475" cy="42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6" y="1828800"/>
            <a:ext cx="9846366" cy="18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46847"/>
            <a:ext cx="10058400" cy="1450757"/>
          </a:xfrm>
        </p:spPr>
        <p:txBody>
          <a:bodyPr>
            <a:normAutofit/>
          </a:bodyPr>
          <a:lstStyle/>
          <a:p>
            <a:r>
              <a:rPr lang="en-US" b="1" smtClean="0"/>
              <a:t>Benefits</a:t>
            </a:r>
            <a:r>
              <a:rPr lang="en-US" b="1" smtClean="0"/>
              <a:t>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User Friendly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Run at Mobile, Laptops and PC,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Run at any Operating </a:t>
            </a:r>
            <a:r>
              <a:rPr lang="en-US" dirty="0"/>
              <a:t>S</a:t>
            </a:r>
            <a:r>
              <a:rPr lang="en-US" dirty="0" smtClean="0"/>
              <a:t>ystem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Generate a pdf or </a:t>
            </a:r>
            <a:r>
              <a:rPr lang="en-US" dirty="0" err="1" smtClean="0"/>
              <a:t>docx</a:t>
            </a:r>
            <a:r>
              <a:rPr lang="en-US" dirty="0" smtClean="0"/>
              <a:t> file </a:t>
            </a:r>
          </a:p>
          <a:p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4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Results </a:t>
            </a:r>
          </a:p>
        </p:txBody>
      </p:sp>
      <p:pic>
        <p:nvPicPr>
          <p:cNvPr id="4" name="WhatsApp Video 2024-09-01 at 7.34.23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392" b="6479"/>
          <a:stretch/>
        </p:blipFill>
        <p:spPr>
          <a:xfrm>
            <a:off x="7195930" y="117549"/>
            <a:ext cx="3959750" cy="6162799"/>
          </a:xfrm>
        </p:spPr>
      </p:pic>
    </p:spTree>
    <p:extLst>
      <p:ext uri="{BB962C8B-B14F-4D97-AF65-F5344CB8AC3E}">
        <p14:creationId xmlns:p14="http://schemas.microsoft.com/office/powerpoint/2010/main" val="24054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Future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Feature </a:t>
            </a:r>
            <a:r>
              <a:rPr lang="en-US" b="1" dirty="0"/>
              <a:t>Expansion:</a:t>
            </a:r>
            <a:r>
              <a:rPr lang="en-US" dirty="0"/>
              <a:t> Adding more NLP capabilities, like translation or topic modeling</a:t>
            </a:r>
          </a:p>
          <a:p>
            <a:r>
              <a:rPr lang="en-US" b="1" dirty="0"/>
              <a:t>Model Improvement:</a:t>
            </a:r>
            <a:r>
              <a:rPr lang="en-US" dirty="0"/>
              <a:t> Ongoing training with new datasets</a:t>
            </a:r>
          </a:p>
          <a:p>
            <a:r>
              <a:rPr lang="en-US" b="1" dirty="0"/>
              <a:t>User Feedback:</a:t>
            </a:r>
            <a:r>
              <a:rPr lang="en-US" dirty="0"/>
              <a:t> Iterative development based on user input</a:t>
            </a:r>
          </a:p>
        </p:txBody>
      </p:sp>
    </p:spTree>
    <p:extLst>
      <p:ext uri="{BB962C8B-B14F-4D97-AF65-F5344CB8AC3E}">
        <p14:creationId xmlns:p14="http://schemas.microsoft.com/office/powerpoint/2010/main" val="25941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358685" cy="40233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5000" dirty="0" smtClean="0"/>
              <a:t>Thank</a:t>
            </a:r>
          </a:p>
          <a:p>
            <a:pPr algn="ctr"/>
            <a:r>
              <a:rPr lang="en-US" sz="15000" dirty="0" smtClean="0"/>
              <a:t>You 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8994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01168" lvl="1" indent="0">
              <a:buNone/>
            </a:pPr>
            <a:r>
              <a:rPr lang="en-US" sz="2000" dirty="0" smtClean="0"/>
              <a:t>Problem </a:t>
            </a:r>
            <a:r>
              <a:rPr lang="en-US" sz="2000" dirty="0" smtClean="0"/>
              <a:t>Statement</a:t>
            </a:r>
            <a:endParaRPr lang="en-US" sz="2000" dirty="0" smtClean="0"/>
          </a:p>
          <a:p>
            <a:pPr marL="201168" lvl="1" indent="0">
              <a:buNone/>
            </a:pPr>
            <a:r>
              <a:rPr lang="en-US" sz="2000" dirty="0"/>
              <a:t>	</a:t>
            </a:r>
            <a:r>
              <a:rPr lang="en-US" dirty="0" smtClean="0"/>
              <a:t>Our </a:t>
            </a:r>
            <a:r>
              <a:rPr lang="en-US" dirty="0" smtClean="0"/>
              <a:t>Big </a:t>
            </a:r>
            <a:r>
              <a:rPr lang="en-US" dirty="0"/>
              <a:t>I</a:t>
            </a:r>
            <a:r>
              <a:rPr lang="en-US" dirty="0" smtClean="0"/>
              <a:t>dea</a:t>
            </a:r>
            <a:endParaRPr lang="en-US" dirty="0" smtClean="0"/>
          </a:p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AI-Powered Research </a:t>
            </a:r>
            <a:r>
              <a:rPr lang="en-US" dirty="0"/>
              <a:t>A</a:t>
            </a:r>
            <a:r>
              <a:rPr lang="en-US" dirty="0" smtClean="0"/>
              <a:t>ssistant</a:t>
            </a:r>
            <a:endParaRPr lang="en-US" dirty="0" smtClean="0"/>
          </a:p>
          <a:p>
            <a:pPr lvl="1"/>
            <a:r>
              <a:rPr lang="en-US" dirty="0" smtClean="0"/>
              <a:t>Key </a:t>
            </a:r>
            <a:r>
              <a:rPr lang="en-US" dirty="0" smtClean="0"/>
              <a:t>Features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Benefits for </a:t>
            </a:r>
            <a:r>
              <a:rPr lang="en-US" dirty="0" smtClean="0"/>
              <a:t>Researchers </a:t>
            </a:r>
            <a:r>
              <a:rPr lang="en-US" dirty="0" smtClean="0"/>
              <a:t>and </a:t>
            </a:r>
            <a:r>
              <a:rPr lang="en-US" dirty="0" smtClean="0"/>
              <a:t>Scholars 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How </a:t>
            </a:r>
            <a:r>
              <a:rPr lang="en-US" dirty="0" smtClean="0"/>
              <a:t>AI-Powered </a:t>
            </a:r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A</a:t>
            </a:r>
            <a:r>
              <a:rPr lang="en-US" dirty="0" smtClean="0"/>
              <a:t>ssistant </a:t>
            </a:r>
            <a:r>
              <a:rPr lang="en-US" dirty="0" smtClean="0"/>
              <a:t>W</a:t>
            </a:r>
            <a:r>
              <a:rPr lang="en-US" dirty="0" smtClean="0"/>
              <a:t>orks: 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Visual </a:t>
            </a:r>
            <a:r>
              <a:rPr lang="en-US" dirty="0" smtClean="0"/>
              <a:t>Representation 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/>
              <a:t>L</a:t>
            </a:r>
            <a:r>
              <a:rPr lang="en-US" dirty="0" smtClean="0"/>
              <a:t>aptop </a:t>
            </a:r>
            <a:r>
              <a:rPr lang="en-US" dirty="0"/>
              <a:t>V</a:t>
            </a:r>
            <a:r>
              <a:rPr lang="en-US" dirty="0" smtClean="0"/>
              <a:t>iew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/>
              <a:t>M</a:t>
            </a:r>
            <a:r>
              <a:rPr lang="en-US" dirty="0" smtClean="0"/>
              <a:t>obile </a:t>
            </a:r>
            <a:r>
              <a:rPr lang="en-US" dirty="0"/>
              <a:t>V</a:t>
            </a:r>
            <a:r>
              <a:rPr lang="en-US" dirty="0" smtClean="0"/>
              <a:t>iew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Code </a:t>
            </a:r>
            <a:r>
              <a:rPr lang="en-US" dirty="0" smtClean="0"/>
              <a:t>Description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Benefits </a:t>
            </a:r>
            <a:r>
              <a:rPr lang="en-US" dirty="0" smtClean="0"/>
              <a:t>of AI-Powered </a:t>
            </a:r>
            <a:r>
              <a:rPr lang="en-US" dirty="0"/>
              <a:t>R</a:t>
            </a:r>
            <a:r>
              <a:rPr lang="en-US" dirty="0" smtClean="0"/>
              <a:t>esearch </a:t>
            </a:r>
            <a:r>
              <a:rPr lang="en-US" dirty="0"/>
              <a:t>A</a:t>
            </a:r>
            <a:r>
              <a:rPr lang="en-US" dirty="0" smtClean="0"/>
              <a:t>ssistant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Final </a:t>
            </a:r>
            <a:r>
              <a:rPr lang="en-US" dirty="0" smtClean="0"/>
              <a:t>Result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Future </a:t>
            </a:r>
            <a:r>
              <a:rPr lang="en-US" dirty="0" smtClean="0"/>
              <a:t>Roadmap</a:t>
            </a: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 Statement 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426253"/>
            <a:ext cx="788389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challenges researchers face in today's information-rich world, such as: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Overwhelming amount of data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Time-consuming literature reviews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finding relevant sources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insights and connections </a:t>
            </a:r>
          </a:p>
        </p:txBody>
      </p:sp>
    </p:spTree>
    <p:extLst>
      <p:ext uri="{BB962C8B-B14F-4D97-AF65-F5344CB8AC3E}">
        <p14:creationId xmlns:p14="http://schemas.microsoft.com/office/powerpoint/2010/main" val="2805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" y="0"/>
            <a:ext cx="6859972" cy="633984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BIG IDEA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Introduce the AI-powered research assistant as a solution to these problems. </a:t>
            </a:r>
          </a:p>
        </p:txBody>
      </p:sp>
    </p:spTree>
    <p:extLst>
      <p:ext uri="{BB962C8B-B14F-4D97-AF65-F5344CB8AC3E}">
        <p14:creationId xmlns:p14="http://schemas.microsoft.com/office/powerpoint/2010/main" val="38643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an AI-Powered Research Assistant?</a:t>
            </a:r>
          </a:p>
          <a:p>
            <a:r>
              <a:rPr lang="en-US" b="1" dirty="0" smtClean="0"/>
              <a:t>Definition</a:t>
            </a:r>
            <a:r>
              <a:rPr lang="en-US" b="1" dirty="0"/>
              <a:t>:</a:t>
            </a:r>
            <a:r>
              <a:rPr lang="en-US" dirty="0"/>
              <a:t> Provide a clear and concise definition of an AI-powered research assistant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AI-Powered </a:t>
            </a:r>
            <a:r>
              <a:rPr lang="en-US" b="1" dirty="0"/>
              <a:t>Research </a:t>
            </a:r>
            <a:r>
              <a:rPr lang="en-US" b="1" dirty="0" smtClean="0"/>
              <a:t>Assistant</a:t>
            </a:r>
            <a:r>
              <a:rPr lang="en-US" dirty="0" smtClean="0"/>
              <a:t> </a:t>
            </a:r>
            <a:r>
              <a:rPr lang="en-US" dirty="0"/>
              <a:t>designed to assist researchers in data gathering, analysis, writing, and </a:t>
            </a:r>
            <a:r>
              <a:rPr lang="en-US" dirty="0" smtClean="0"/>
              <a:t>many more</a:t>
            </a:r>
            <a:r>
              <a:rPr lang="en-US" dirty="0"/>
              <a:t>.</a:t>
            </a:r>
          </a:p>
          <a:p>
            <a:r>
              <a:rPr lang="en-US" b="1" dirty="0"/>
              <a:t>How AI Helps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Streamlining </a:t>
            </a:r>
            <a:r>
              <a:rPr lang="en-US" dirty="0"/>
              <a:t>research processes</a:t>
            </a:r>
          </a:p>
          <a:p>
            <a:r>
              <a:rPr lang="en-US" dirty="0"/>
              <a:t>Providing deeper insights through data analysis</a:t>
            </a:r>
          </a:p>
          <a:p>
            <a:r>
              <a:rPr lang="en-US" dirty="0"/>
              <a:t>Enhancing productivity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Features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097280" y="1826091"/>
            <a:ext cx="791915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Literature Review Automation: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tools for quickly scanning, summarizing, and organizing literature.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Analysis: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 algorithms for complex data interpretation.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Citation Management: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referencing and citation suggestions.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Writing Assistance: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tools for drafting, editing, and enhancing research papers.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Benefits for Researchers and Scholars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Increased </a:t>
            </a:r>
            <a:r>
              <a:rPr lang="en-US" b="1" dirty="0"/>
              <a:t>Efficiency:</a:t>
            </a:r>
            <a:r>
              <a:rPr lang="en-US" dirty="0"/>
              <a:t> Highlight how the assistant can save time and effort for researchers.</a:t>
            </a:r>
          </a:p>
          <a:p>
            <a:r>
              <a:rPr lang="en-US" b="1" dirty="0"/>
              <a:t>Improved Accuracy:</a:t>
            </a:r>
            <a:r>
              <a:rPr lang="en-US" dirty="0"/>
              <a:t> Discuss the potential for enhanced accuracy in research outcomes.</a:t>
            </a:r>
          </a:p>
          <a:p>
            <a:r>
              <a:rPr lang="en-US" b="1" dirty="0"/>
              <a:t>Enhanced Insights:</a:t>
            </a:r>
            <a:r>
              <a:rPr lang="en-US" dirty="0"/>
              <a:t> Explain how the assistant can help researchers discover new connections and trends.</a:t>
            </a:r>
          </a:p>
          <a:p>
            <a:r>
              <a:rPr lang="en-US" b="1" dirty="0"/>
              <a:t>Facilitated Collaboration:</a:t>
            </a:r>
            <a:r>
              <a:rPr lang="en-US" dirty="0"/>
              <a:t> Discuss how the assistant can support collaborative research efforts.</a:t>
            </a:r>
          </a:p>
        </p:txBody>
      </p:sp>
    </p:spTree>
    <p:extLst>
      <p:ext uri="{BB962C8B-B14F-4D97-AF65-F5344CB8AC3E}">
        <p14:creationId xmlns:p14="http://schemas.microsoft.com/office/powerpoint/2010/main" val="16462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4284617" cy="1450757"/>
          </a:xfrm>
        </p:spPr>
        <p:txBody>
          <a:bodyPr>
            <a:normAutofit/>
          </a:bodyPr>
          <a:lstStyle/>
          <a:p>
            <a:r>
              <a:rPr lang="en-US" b="1" dirty="0"/>
              <a:t>How AI Research Assistant, Works: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284617" cy="402336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flowchart </a:t>
            </a:r>
            <a:r>
              <a:rPr lang="en-US" dirty="0" smtClean="0"/>
              <a:t>diagram </a:t>
            </a:r>
            <a:r>
              <a:rPr lang="en-US" dirty="0"/>
              <a:t>to illustrate the workflow of </a:t>
            </a:r>
            <a:r>
              <a:rPr lang="en-US" dirty="0" smtClean="0"/>
              <a:t>AI </a:t>
            </a:r>
            <a:r>
              <a:rPr lang="en-US" dirty="0"/>
              <a:t>assistant.</a:t>
            </a:r>
          </a:p>
          <a:p>
            <a:r>
              <a:rPr lang="en-US" b="1" dirty="0"/>
              <a:t>Step-by-Step:</a:t>
            </a:r>
            <a:r>
              <a:rPr lang="en-US" dirty="0"/>
              <a:t> Explain the process of how the assistant interacts with users, collects data, analyzes information, and provides insights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38" y="286603"/>
            <a:ext cx="5942705" cy="5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191</TotalTime>
  <Words>516</Words>
  <Application>Microsoft Office PowerPoint</Application>
  <PresentationFormat>Widescreen</PresentationFormat>
  <Paragraphs>99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Retrospect</vt:lpstr>
      <vt:lpstr>AI-Powered Research Assistant: Revolutionizing Research</vt:lpstr>
      <vt:lpstr>Team Details </vt:lpstr>
      <vt:lpstr>Content</vt:lpstr>
      <vt:lpstr>Problem Statement </vt:lpstr>
      <vt:lpstr>OUR BIG IDEA</vt:lpstr>
      <vt:lpstr>Introduction </vt:lpstr>
      <vt:lpstr>Key Features</vt:lpstr>
      <vt:lpstr>Benefits for Researchers and Scholars</vt:lpstr>
      <vt:lpstr>How AI Research Assistant, Works:</vt:lpstr>
      <vt:lpstr>Another View, How it Works:</vt:lpstr>
      <vt:lpstr>Step-By-Step Breakdown</vt:lpstr>
      <vt:lpstr>Visual Representation Laptop View</vt:lpstr>
      <vt:lpstr>Visual Representation  Mobile View</vt:lpstr>
      <vt:lpstr>Code 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Benefits:</vt:lpstr>
      <vt:lpstr>Results </vt:lpstr>
      <vt:lpstr>Future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Research Assistant: Revolutionizing Research</dc:title>
  <dc:creator>Ahmed Zaki</dc:creator>
  <cp:lastModifiedBy>Hp</cp:lastModifiedBy>
  <cp:revision>31</cp:revision>
  <dcterms:created xsi:type="dcterms:W3CDTF">2024-08-31T15:30:47Z</dcterms:created>
  <dcterms:modified xsi:type="dcterms:W3CDTF">2024-09-01T17:50:42Z</dcterms:modified>
</cp:coreProperties>
</file>